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8" r:id="rId5"/>
    <p:sldId id="259" r:id="rId6"/>
    <p:sldId id="278" r:id="rId7"/>
    <p:sldId id="260" r:id="rId8"/>
    <p:sldId id="261" r:id="rId9"/>
    <p:sldId id="262" r:id="rId10"/>
    <p:sldId id="263" r:id="rId11"/>
    <p:sldId id="264" r:id="rId12"/>
    <p:sldId id="276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14554"/>
            <a:ext cx="885828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Дисциплина: Профессиональный русский язык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24744"/>
            <a:ext cx="8715436" cy="573325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Одним из важнейших условий успешного общения является общая заинтересованность в передаче и получении информации. Заинтересованность в передаче информации побуждает выбрать, расположить и передать языковые средства так, чтобы информация была понята, услышана. Казалось бы, слушать умеют все. Но часто лишь немногие люди, даже среди тех, для кого слушать - профессия, умеют выслушать собеседника. Уметь слушать и слышать - важнейшие критерии коммуникабельности человека. </a:t>
            </a:r>
          </a:p>
          <a:p>
            <a:pPr algn="just"/>
            <a:r>
              <a:rPr lang="ru-RU" b="1" dirty="0" smtClean="0"/>
              <a:t>Считается, что в общении инициатива принадлежит говорящему, что «говорение» - путь к власти, а слушание - слабость, безволие, неспособность взять инициативу в свои руки. На самом деле хозяевами положения являются люди, умеющие слушать. Именно они способны в услышанном находить ценную информацию. А информация - это власть. </a:t>
            </a:r>
          </a:p>
          <a:p>
            <a:pPr algn="just"/>
            <a:r>
              <a:rPr lang="ru-RU" b="1" dirty="0" smtClean="0"/>
              <a:t>Слушая, вы способствуете развитию мысли собеседника, воспитываете в нем самоуважение. Если человек видит, что встретился с благодарным слушателем, то он сам становится увереннее в себе и благодарен в свою очередь за это слушателю. Это преимущество важно и в деловом, и в семейном общении. </a:t>
            </a:r>
          </a:p>
          <a:p>
            <a:pPr algn="just"/>
            <a:r>
              <a:rPr lang="ru-RU" b="1" dirty="0" smtClean="0"/>
              <a:t>Часто, не вымолвив ни слова, можно произвести на собеседника хорошее впечатление. И наоборот, когда вы пытаетесь «переговорить» собеседника, то: информацию не передаете (вас просто не услышат); вызываете раздражение (подсознательный процесс); производите плохое впечатление (что сложно исправить).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329642" cy="512784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    Древнегреческий ученый Плутарх утверждал: «Научись слушать, и ты можешь извлечь пользу даже из тех, кто говорит плохо». </a:t>
            </a:r>
          </a:p>
          <a:p>
            <a:pPr algn="just"/>
            <a:r>
              <a:rPr lang="ru-RU" b="1" dirty="0" smtClean="0"/>
              <a:t>1. Следует сосредоточиться на том, что слышите. Скорость мышления в 4 раза быстрее скорости речи. Образовавшееся «свободное время» используйте для анализа и выводов из того, что непосредственно слышите. </a:t>
            </a:r>
          </a:p>
          <a:p>
            <a:pPr algn="just"/>
            <a:r>
              <a:rPr lang="ru-RU" b="1" dirty="0" smtClean="0"/>
              <a:t>2. Не удаляйтесь от предмета разговора. Исключите побочные мысли, контраргументы, обдумывание последующих вопросов. </a:t>
            </a:r>
          </a:p>
          <a:p>
            <a:pPr algn="just"/>
            <a:r>
              <a:rPr lang="ru-RU" b="1" dirty="0" smtClean="0"/>
              <a:t>3. Не реагируйте на слова, действующие на психику человека. Так как непроизвольно возникает желание протестовать, а не следить за тем, что говорят в этот момент. </a:t>
            </a:r>
          </a:p>
          <a:p>
            <a:pPr algn="just"/>
            <a:r>
              <a:rPr lang="ru-RU" b="1" dirty="0" smtClean="0"/>
              <a:t>4. Не прерывайте собеседника. Молчите, так как трудно слушать, разговаривая или комментируя речь. Не смотрите на часы, не делайте того, что свидетельствует о вашем неуважении и безразличии. </a:t>
            </a:r>
          </a:p>
          <a:p>
            <a:pPr algn="just"/>
            <a:r>
              <a:rPr lang="ru-RU" b="1" dirty="0" smtClean="0"/>
              <a:t>5. Не отвлекайтесь на специфические особенности говорящего. Выискивая неточности и ошибки, смеясь над недостатками, вы не услышите сути высказывания, то есть не получите информацию. </a:t>
            </a:r>
          </a:p>
          <a:p>
            <a:pPr algn="just"/>
            <a:r>
              <a:rPr lang="ru-RU" b="1" dirty="0" smtClean="0"/>
              <a:t>6. Никогда не давайте оценок услышанного во время высказывания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928670"/>
            <a:ext cx="4643470" cy="57150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Собеседник должен высказаться до конца. Возможно, он изложит еще какие-то факты, которые изменят ваше мнение; или у него уже есть своя оценка происходящего, отличная от вашей оценки. Тогда дальнейшее общение может оказаться непродуктивным, приведет к спору или ссоре. </a:t>
            </a:r>
          </a:p>
          <a:p>
            <a:pPr algn="just"/>
            <a:r>
              <a:rPr lang="ru-RU" b="1" dirty="0" smtClean="0"/>
              <a:t>Приемы профессионального слушания помогут вам соблюдать ваши интересы, добиваться поставленной цели. </a:t>
            </a:r>
            <a:endParaRPr lang="ru-RU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02"/>
            <a:ext cx="44014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24744"/>
            <a:ext cx="5786446" cy="55904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Одним из важнейших условий успешного общения является общая заинтересованность в передаче и получении информации. Заинтересованность в передаче информации побуждает выбрать, расположить и передать языковые средства так, чтобы информация была понята, услышана. А заинтересованность в получении информации выражается, прежде всего, в умении слушать и слышать. </a:t>
            </a:r>
          </a:p>
          <a:p>
            <a:pPr algn="just"/>
            <a:r>
              <a:rPr lang="ru-RU" b="1" dirty="0" smtClean="0"/>
              <a:t>История развития человечества и, повторяющая ее, история развития ребенка говорят о том, что слушание первично: сначала человек учился и учиться слушать, а затем </a:t>
            </a:r>
            <a:r>
              <a:rPr lang="ru-RU" b="1" dirty="0" err="1" smtClean="0"/>
              <a:t>звукоподражать</a:t>
            </a:r>
            <a:r>
              <a:rPr lang="ru-RU" b="1" dirty="0" smtClean="0"/>
              <a:t> и говорить. Первичность слушания заключена и в народной мудрости: «Молчание - золото». </a:t>
            </a:r>
          </a:p>
          <a:p>
            <a:pPr algn="just"/>
            <a:r>
              <a:rPr lang="ru-RU" b="1" dirty="0" smtClean="0"/>
              <a:t>Казалось бы, слушать умеют все. Но часто лишь немногие люди, даже среди тех, для кого слушать - профессия, умеют выслушать собеседника. Уметь слушать и слышать - важнейшие критерии коммуникабельности человека.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428736"/>
            <a:ext cx="28932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 Приемы профессионального слушания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472518" cy="250033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1. Слушание </a:t>
            </a:r>
            <a:r>
              <a:rPr lang="ru-RU" dirty="0" smtClean="0"/>
              <a:t>-</a:t>
            </a:r>
            <a:r>
              <a:rPr lang="ru-RU" b="1" dirty="0" smtClean="0"/>
              <a:t> это получение информации. </a:t>
            </a:r>
          </a:p>
          <a:p>
            <a:pPr algn="just">
              <a:buNone/>
            </a:pPr>
            <a:r>
              <a:rPr lang="ru-RU" b="1" dirty="0" smtClean="0"/>
              <a:t>   Считается, что в общении инициатива принадлежит говорящему, что «говорение» - путь к власти, а слушание - слабость, безволие, неспособность взять инициативу в свои руки. На самом деле хозяевами положения являются люди, умеющие слушать. Именно они способны в услышанном находить ценную информацию. А информация - это власть.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714752"/>
            <a:ext cx="3714776" cy="292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229600" cy="28575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2. Слушание - это воздействие на собеседника. </a:t>
            </a:r>
          </a:p>
          <a:p>
            <a:pPr algn="just">
              <a:buNone/>
            </a:pPr>
            <a:r>
              <a:rPr lang="ru-RU" b="1" dirty="0" smtClean="0"/>
              <a:t>   Слушая, вы способствуете развитию мысли собеседника, воспитываете в нем самоуважение. Если человек видит, что встретился с благодарным слушателем, то он сам становится увереннее в себе и благодарен в свою очередь за это слушателю. Это преимущество важно и в деловом, и в семейном общении. 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643314"/>
            <a:ext cx="4088011" cy="284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30003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3. Слушание - это повышение степени доверия собеседника к вам. </a:t>
            </a:r>
          </a:p>
          <a:p>
            <a:pPr algn="just">
              <a:buNone/>
            </a:pPr>
            <a:r>
              <a:rPr lang="ru-RU" b="1" dirty="0" smtClean="0"/>
              <a:t>   Часто, не вымолвив ни слова, можно произвести на собеседника хорошее впечатление. И наоборот, когда вы пытаетесь «переговорить» собеседника, то, информацию не передаете (вас просто не услышат); вызываете раздражение (подсознательный процесс); производите плохое впечатление (что сложно исправить).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643314"/>
            <a:ext cx="4572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329642" cy="50387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Специалист в области переговоров Уильям </a:t>
            </a:r>
            <a:r>
              <a:rPr lang="ru-RU" b="1" dirty="0" err="1" smtClean="0"/>
              <a:t>Юри</a:t>
            </a:r>
            <a:r>
              <a:rPr lang="ru-RU" b="1" dirty="0" smtClean="0"/>
              <a:t> в своей книге «Преодолевая «нет» или переговоры с трудными людьми» приводит пример игнорирования этого приема. Две сестры спорят о том, кому из них достанется апельсин. В конце концов, они обе получают по половинке апельсина. После этого выясняется, что одной нужна была корка апельсина, чтобы испечь торт, а другая хотела съесть внутреннюю часть. То есть ни одна из них не встала на место собеседницы, не выслушала ее, не выяснила ее интересы, не получила информации и в результате не добилась своего. </a:t>
            </a:r>
          </a:p>
          <a:p>
            <a:pPr algn="just"/>
            <a:r>
              <a:rPr lang="ru-RU" b="1" dirty="0" smtClean="0"/>
              <a:t>Приемы профессионального слушания помогут вам соблюдать ваши интересы, добиваться поставленной цели.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19256" cy="996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 Активное и пассивное слушание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5143536" cy="564357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 Пассивное слушание - это не только молчание, но и периодическое подтверждение того, что вы внимательны к собеседнику. </a:t>
            </a:r>
          </a:p>
          <a:p>
            <a:pPr algn="just"/>
            <a:r>
              <a:rPr lang="ru-RU" b="1" dirty="0" smtClean="0"/>
              <a:t>Во время межличностного общения вы можете просто кивнуть или показать взглядом, что вы слышите и понимаете партнера, то есть использовать только невербальные средства общения. </a:t>
            </a:r>
          </a:p>
          <a:p>
            <a:pPr algn="just"/>
            <a:r>
              <a:rPr lang="ru-RU" b="1" dirty="0" smtClean="0"/>
              <a:t>Вы можете также использовать нейтральные реплики, которые ободряют и подталкивают к разговору собеседника: «Да, верно», «Это точно», «Так-так, понимаю» и так далее.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214554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235745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Во время массового делового общения (переговоры, инструктаж, лекция) внимание к собеседнику выражается взглядом (невербальное средство общения), вопросы и замечания произносятся в отведенное регламентом время (перерыв, конец инструктажа) или когда собеседник просит задавать вопросы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00438"/>
            <a:ext cx="4710455" cy="261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2 Умение слушать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214553"/>
            <a:ext cx="3532898" cy="422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7786742" cy="53244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Активное слушание используется только в межличностном общении. </a:t>
            </a:r>
          </a:p>
          <a:p>
            <a:pPr algn="just"/>
            <a:r>
              <a:rPr lang="ru-RU" b="1" dirty="0" smtClean="0"/>
              <a:t>Существуют три способа активного слушания, которые условно можно назвать повторением, эмоциональным слушанием и интерпретацией. </a:t>
            </a:r>
          </a:p>
          <a:p>
            <a:pPr algn="just"/>
            <a:r>
              <a:rPr lang="ru-RU" b="1" dirty="0" smtClean="0"/>
              <a:t>Повторение - это изящный ход, которым вы подтверждаете свое внимание к словам собеседника. Заключается он в том, что вы повторяете сказанное им слово или выражение с утвердительной или вопросительной интонацией. Например, беседа с начальником: </a:t>
            </a:r>
          </a:p>
          <a:p>
            <a:pPr algn="just">
              <a:buNone/>
            </a:pPr>
            <a:r>
              <a:rPr lang="ru-RU" b="1" dirty="0" smtClean="0"/>
              <a:t>- Контракт вы получите во вторник. </a:t>
            </a:r>
          </a:p>
          <a:p>
            <a:pPr algn="just">
              <a:buNone/>
            </a:pPr>
            <a:r>
              <a:rPr lang="ru-RU" b="1" dirty="0" smtClean="0"/>
              <a:t>- Во вторник (вопросительная интонация) </a:t>
            </a:r>
          </a:p>
          <a:p>
            <a:pPr algn="just">
              <a:buNone/>
            </a:pPr>
            <a:r>
              <a:rPr lang="ru-RU" b="1" dirty="0" smtClean="0"/>
              <a:t>- Да, во вторник. Необходимо к этому времени подготовить все документы. </a:t>
            </a:r>
          </a:p>
          <a:p>
            <a:pPr algn="just">
              <a:buNone/>
            </a:pPr>
            <a:r>
              <a:rPr lang="ru-RU" b="1" dirty="0" smtClean="0"/>
              <a:t>- Все документы (с утвердительной интонацией). 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78647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Эмоциональное слушание - это не просто повторение сказанного собеседником, но и окрашивание его слов своими эмоциями (восторг, удивление, ирония, пренебрежение и так далее). </a:t>
            </a:r>
          </a:p>
          <a:p>
            <a:pPr algn="just"/>
            <a:r>
              <a:rPr lang="ru-RU" b="1" dirty="0" smtClean="0"/>
              <a:t>Например, беседа с другом подругой: </a:t>
            </a:r>
          </a:p>
          <a:p>
            <a:pPr algn="just">
              <a:buNone/>
            </a:pPr>
            <a:r>
              <a:rPr lang="ru-RU" b="1" dirty="0" smtClean="0"/>
              <a:t>- Мне сказали все документы оформить до вторника. </a:t>
            </a:r>
          </a:p>
          <a:p>
            <a:pPr algn="just">
              <a:buNone/>
            </a:pPr>
            <a:r>
              <a:rPr lang="ru-RU" b="1" dirty="0" smtClean="0"/>
              <a:t>- До вторника (вопрос и удивление) Ты же не успеешь. Интерпретация - это очень высокая степень мастерства активного слушателя. </a:t>
            </a:r>
          </a:p>
          <a:p>
            <a:pPr algn="just"/>
            <a:r>
              <a:rPr lang="ru-RU" b="1" dirty="0" smtClean="0"/>
              <a:t>В процессе восприятия речи собеседника вы показываете свое внимание к его словам методами пассивного слушания. По окончании же высказывания или какой-либо его части вы своими словами и обычно более кратко пересказываете собеседнику то, что услышали от него. Этим приемом безупречно владеют самые благодарные слушатели - дети. К сожалению, с годами оно утрачивается. </a:t>
            </a:r>
          </a:p>
          <a:p>
            <a:pPr algn="just"/>
            <a:r>
              <a:rPr lang="ru-RU" b="1" dirty="0" smtClean="0"/>
              <a:t>Реализовать данный прием слушания помогут фразы: </a:t>
            </a:r>
          </a:p>
          <a:p>
            <a:pPr algn="just">
              <a:buNone/>
            </a:pPr>
            <a:r>
              <a:rPr lang="ru-RU" b="1" dirty="0" smtClean="0"/>
              <a:t>- Другими словами вы считаете, что… </a:t>
            </a:r>
          </a:p>
          <a:p>
            <a:pPr algn="just">
              <a:buNone/>
            </a:pPr>
            <a:r>
              <a:rPr lang="ru-RU" b="1" dirty="0" smtClean="0"/>
              <a:t>- По вашему мнению… </a:t>
            </a:r>
          </a:p>
          <a:p>
            <a:pPr algn="just">
              <a:buNone/>
            </a:pPr>
            <a:r>
              <a:rPr lang="ru-RU" b="1" dirty="0" smtClean="0"/>
              <a:t>- Итак, вы полагаете, что … и другие.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72452" cy="546736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С помощью перефразирования можно сформулировать мысль собеседника лучше, чем он сам; а затем, доказав (при необходимости) ее несостоятельность, предложить свою мысль. Для этого можно использовать фразы: </a:t>
            </a:r>
          </a:p>
          <a:p>
            <a:pPr algn="just">
              <a:buNone/>
            </a:pPr>
            <a:r>
              <a:rPr lang="ru-RU" b="1" dirty="0" smtClean="0"/>
              <a:t>- Обобщая все, что вы сказали… </a:t>
            </a:r>
          </a:p>
          <a:p>
            <a:pPr algn="just">
              <a:buNone/>
            </a:pPr>
            <a:r>
              <a:rPr lang="ru-RU" b="1" dirty="0" smtClean="0"/>
              <a:t>- Если я вас правильно понял… </a:t>
            </a:r>
          </a:p>
          <a:p>
            <a:pPr algn="just">
              <a:buNone/>
            </a:pPr>
            <a:r>
              <a:rPr lang="ru-RU" b="1" dirty="0" smtClean="0"/>
              <a:t>- Итак, ваша основная мысль сводится к тому, что… </a:t>
            </a:r>
          </a:p>
          <a:p>
            <a:pPr algn="just"/>
            <a:r>
              <a:rPr lang="ru-RU" b="1" dirty="0" smtClean="0"/>
              <a:t>Таким образом, используя интерпретацию, можно помочь собеседнику оформить мысль, найти решение, выход из сложной ситуации или поменять  отношение к ситуации (чем и занимаются профессиональные коммуникаторы - психологи). То есть можно не только получать информацию, но и, пользуясь ею, влиять на мысли и действия собеседника. </a:t>
            </a:r>
          </a:p>
          <a:p>
            <a:pPr algn="just"/>
            <a:r>
              <a:rPr lang="ru-RU" b="1" dirty="0" smtClean="0"/>
              <a:t>И тогда искусство слушания переходит в искусство управления.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5114932" cy="5467368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В заключение подчеркнем: умейте слушать собеседника. Часто это ценнее, чем умение говорить. Помните, что, когда человек слушает, он может узнать много нового, а когда говорит, то высказывает лишь то, что знает сам. Хочешь завоевать человека - слушай, не рассказывай о себе, а задавай вопросы. Как задавать вопросы и какие вопросы - тема следующего разговора. </a:t>
            </a:r>
            <a:endParaRPr lang="ru-RU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928670"/>
            <a:ext cx="328369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00438"/>
            <a:ext cx="3333749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8912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На данном этапе развития нашего общества следует формировать личность в новых экономических условиях. В связи с изменением общественной жизни в России возрастает потребность воспитания и самовоспитания зрелой и уверенной в себе личности, что предполагает развитие устойчивых навыков свободного, непринужденного осуществления речевой коммуникации. Современный специалист должен вести деловые беседы, переговоры, убеждать, а также разрешать, предупреждать конфликты. Для этого необходимо сформировать навыки эффективного общения через осознание, освоение и осуществление риторической модели самореализации.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 Преимущества слушания над «говорением»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4543428" cy="511017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В бизнесе первая заповедь: все внимание говорящему. Понаблюдав за беседой и разговором людей нашего современного общества, вы увидите, что люди практически не слушают друг друга, а ждут паузы, чтобы вставить свое слово, высказать свое мнение, рассказать случай из жизни, передать свою информацию, то есть, они просто обмениваются информацией или критикуют друг друга.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85926"/>
            <a:ext cx="378621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329642" cy="568168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Речевое воздействие формирует эффективное общение. Современный человек должен владеть психологическими, эмоциональными приемами убеждения, поскольку в общении людей действуют правила и законы, и, если их соблюдать, то общение становится эффективным. Принцип толерантности заставляет задуматься над своим общением, совершенствовать его, что приводит к улучшению взаимоотношений с окружающими. </a:t>
            </a:r>
          </a:p>
          <a:p>
            <a:pPr algn="just"/>
            <a:r>
              <a:rPr lang="ru-RU" b="1" dirty="0" smtClean="0"/>
              <a:t>Развитие демократического общества Республики Казахстан, новых экономических условий доказывает, что необходимо научиться убеждать равному равного. В настоящее время законы направлены на то, чтобы защищать права человека. Становится необходимым убеждать людей, требующих равного отношения к себе. Возникновение новой психологии дало дифференцированный подход к личности, при этом каждый человек - индивидуальная, неповторимая личность. Все это ведет к затруднению в общении.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86766" cy="5181616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Экономические причины способствуют развитию речевого воздействия, так как конкуренция повлияла на сферу интеллектуального общения. Размытость - источник ошибочной информации, что приводит к непониманию, неверному восприятию, отрицательным эмоциям. Реализуя языковые намерения, следует учитывать факторы, нарушающие процесс понимания. Следует научиться управлять общением, предвидеть воздействие речи на человека в конкретной ситуации, соединять субъективную информацию с информацией объективной действительности говорящего в момент общения.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263652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Общение - это система сознательного речевого и неречевого поведения. Каждый человек взаимодействует с другими и воздействует на них. На современном этапе развития общества можно выделить два основных вида речевого воздействия: убеждение и внушение. Известно, что люди слушают только то, что им интересно, следовательно, надо проявить искреннюю заинтересованность.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429000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429000"/>
            <a:ext cx="3929090" cy="2366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607220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Грубость, непрофессионализм в коммуникации, </a:t>
            </a:r>
            <a:r>
              <a:rPr lang="ru-RU" b="1" dirty="0" err="1" smtClean="0"/>
              <a:t>обезличенность</a:t>
            </a:r>
            <a:r>
              <a:rPr lang="ru-RU" b="1" dirty="0" smtClean="0"/>
              <a:t>, безнаказанность за произнесенные слова, поучающий тон, неприязненное отношение говорят об отсутствии личной культуры, создают отрицательный эмоциональный фон и не способствуют установлению и поддержанию хороших, дружеских отношений. Демонстрируя свое превосходство над другими людьми, человек сам создает отрицательный эмоциональный фон. </a:t>
            </a:r>
          </a:p>
          <a:p>
            <a:pPr algn="just"/>
            <a:r>
              <a:rPr lang="ru-RU" b="1" dirty="0" smtClean="0"/>
              <a:t>Но все это невозможно осуществить без усвоения основных правил эффективного слушания. Без умения слушать невозможно адаптироваться личности в новых экономических условиях, развить навыки публичной речи, научиться управлять общением, сформировать индивидуальный поведенческий комплекс. </a:t>
            </a:r>
          </a:p>
          <a:p>
            <a:pPr algn="just"/>
            <a:r>
              <a:rPr lang="ru-RU" b="1" dirty="0" smtClean="0"/>
              <a:t>Научившись слушать, человек становится культурно компетентным, хорошо ориентируется в коммуникативных стратегиях и тактиках, приобретает умения и навыки как экстралингвистического, так и собственно лингвистического характера, обеспечивающие оптимальное общение на русском языке, реализовав потенциальное владение в определенных коммуникативных условиях.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86808" cy="378621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В условиях нынешней рыночной экономики человеку следует: </a:t>
            </a:r>
          </a:p>
          <a:p>
            <a:pPr algn="just"/>
            <a:r>
              <a:rPr lang="ru-RU" b="1" dirty="0" smtClean="0"/>
              <a:t>1) опираться на свои победы и удачи, а не концентрировать свое внимание на неудачах, полезно накапливать в памяти свои победы над трудностями и препятствиями на работе, тогда растет уверенность в себе, повышается самооценка, самосознание, уважение к себе как к личности; </a:t>
            </a:r>
          </a:p>
          <a:p>
            <a:pPr algn="just"/>
            <a:r>
              <a:rPr lang="ru-RU" b="1" dirty="0" smtClean="0"/>
              <a:t>2) мысленно проделать то, что придется делать в действительности, тогда элемент неожиданности сводится к нулю, так как возникает ощущение, что делается все не в первый раз, а отсюда появляется уверенность в словах, жестах, поведении; развивается воля, внимание, память, мышление.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286256"/>
            <a:ext cx="3286148" cy="223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277</TotalTime>
  <Words>2072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Дисциплина: Профессиональный русский язык</vt:lpstr>
      <vt:lpstr>Тема 2 Умение слушать</vt:lpstr>
      <vt:lpstr>2.1 Преимущества слушания над «говорением»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2.2 Приемы профессионального слушания  </vt:lpstr>
      <vt:lpstr>Слайд 15</vt:lpstr>
      <vt:lpstr>Слайд 16</vt:lpstr>
      <vt:lpstr>Слайд 17</vt:lpstr>
      <vt:lpstr>2.3 Активное и пассивное слушание 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Оля</cp:lastModifiedBy>
  <cp:revision>30</cp:revision>
  <dcterms:modified xsi:type="dcterms:W3CDTF">2014-01-21T04:08:16Z</dcterms:modified>
</cp:coreProperties>
</file>